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1"/>
  </p:notesMasterIdLst>
  <p:sldIdLst>
    <p:sldId id="354" r:id="rId2"/>
    <p:sldId id="351" r:id="rId3"/>
    <p:sldId id="352" r:id="rId4"/>
    <p:sldId id="333" r:id="rId5"/>
    <p:sldId id="342" r:id="rId6"/>
    <p:sldId id="343" r:id="rId7"/>
    <p:sldId id="344" r:id="rId8"/>
    <p:sldId id="336" r:id="rId9"/>
    <p:sldId id="337" r:id="rId10"/>
    <p:sldId id="339" r:id="rId11"/>
    <p:sldId id="340" r:id="rId12"/>
    <p:sldId id="341" r:id="rId13"/>
    <p:sldId id="345" r:id="rId14"/>
    <p:sldId id="347" r:id="rId15"/>
    <p:sldId id="348" r:id="rId16"/>
    <p:sldId id="350" r:id="rId17"/>
    <p:sldId id="355" r:id="rId18"/>
    <p:sldId id="356" r:id="rId19"/>
    <p:sldId id="357" r:id="rId20"/>
    <p:sldId id="358" r:id="rId21"/>
    <p:sldId id="359" r:id="rId22"/>
    <p:sldId id="360" r:id="rId23"/>
    <p:sldId id="361" r:id="rId24"/>
    <p:sldId id="362" r:id="rId25"/>
    <p:sldId id="363" r:id="rId26"/>
    <p:sldId id="364" r:id="rId27"/>
    <p:sldId id="365" r:id="rId28"/>
    <p:sldId id="366" r:id="rId29"/>
    <p:sldId id="367" r:id="rId30"/>
    <p:sldId id="368" r:id="rId31"/>
    <p:sldId id="369" r:id="rId32"/>
    <p:sldId id="370" r:id="rId33"/>
    <p:sldId id="371" r:id="rId34"/>
    <p:sldId id="372" r:id="rId35"/>
    <p:sldId id="373" r:id="rId36"/>
    <p:sldId id="374" r:id="rId37"/>
    <p:sldId id="375" r:id="rId38"/>
    <p:sldId id="376" r:id="rId39"/>
    <p:sldId id="377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20"/>
    <p:restoredTop sz="93845"/>
  </p:normalViewPr>
  <p:slideViewPr>
    <p:cSldViewPr snapToGrid="0" showGuides="1">
      <p:cViewPr varScale="1">
        <p:scale>
          <a:sx n="95" d="100"/>
          <a:sy n="95" d="100"/>
        </p:scale>
        <p:origin x="720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4ACBE5-BEC0-F343-B876-8BBF1EB3F6B4}" type="datetimeFigureOut">
              <a:rPr lang="en-US" smtClean="0"/>
              <a:t>12/2/25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CCC7F7-1E5F-0C41-97CE-6507633EC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623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241BD5-01BC-402B-30DC-DD32A35992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91D836-5F81-75FD-6822-31DCEA764F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A07150-7813-8694-E794-96745028A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C53FC-0030-5744-8B3F-5E925B36CB87}" type="datetimeFigureOut">
              <a:rPr lang="en-US" smtClean="0"/>
              <a:t>12/2/25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494744-0A6E-7CA4-373C-84F364CBF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385DA6-D76D-8B02-4F7A-D8D36A25B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F2EC0-075E-2A4A-9A43-5E61BB4737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43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81D92D-B24F-8750-CAE6-B7DBAA388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5F09B9-083B-68F7-2A0E-4E38F40491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EC1C63-388E-8841-68D2-DE36FF3151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C53FC-0030-5744-8B3F-5E925B36CB87}" type="datetimeFigureOut">
              <a:rPr lang="en-US" smtClean="0"/>
              <a:t>12/2/25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BCD621-8A54-35B8-8F48-25DB60DA6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92FC9F-F626-C539-BF75-B1B045082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F2EC0-075E-2A4A-9A43-5E61BB4737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680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E75D7BD-278B-87E3-4CB4-5A26D65EE2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EA8502-BBE5-B232-C507-04E0E23667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910C39-4D66-204C-D2C0-CF76EE73CE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C53FC-0030-5744-8B3F-5E925B36CB87}" type="datetimeFigureOut">
              <a:rPr lang="en-US" smtClean="0"/>
              <a:t>12/2/25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D81AA6-F39C-DF3E-FC0B-D8C222C3C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2DE5DB-890E-B20C-3CD5-6B569FE2A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F2EC0-075E-2A4A-9A43-5E61BB4737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588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8557E9-5D35-A8DD-52D9-EF8051654A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002DDD-AB38-849A-19B9-D0677D4806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DE86C8-802F-41A3-8958-82D243B21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C53FC-0030-5744-8B3F-5E925B36CB87}" type="datetimeFigureOut">
              <a:rPr lang="en-US" smtClean="0"/>
              <a:t>12/2/25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3EF405-64D6-5FDE-455F-D2F5FC4DD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F53F86-9175-69C2-A557-E6DDCC539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F2EC0-075E-2A4A-9A43-5E61BB4737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383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587DB0-1ADB-E671-09CB-71B4DD983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19CF58-3755-6A22-D6DE-CA22FC6BA2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FC557C-A83D-E407-CC88-0606FE4F8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C53FC-0030-5744-8B3F-5E925B36CB87}" type="datetimeFigureOut">
              <a:rPr lang="en-US" smtClean="0"/>
              <a:t>12/2/25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351750-C58F-5B67-F834-CB8FAFB70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F16F83-E8F7-D927-6C61-A47078618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F2EC0-075E-2A4A-9A43-5E61BB4737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699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705B4E-C769-91FD-7D53-1801C46518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2E30F-926A-877F-FD1D-7ADFAC1193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4A3ACF-ECA4-7054-A04F-1CC432A7CE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53E804-2AE9-6F01-384A-C4F49A45C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C53FC-0030-5744-8B3F-5E925B36CB87}" type="datetimeFigureOut">
              <a:rPr lang="en-US" smtClean="0"/>
              <a:t>12/2/25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314E27-1900-6662-24A6-8B9B06DFC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70525D-CF08-E7CF-FD75-77D1D7E2D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F2EC0-075E-2A4A-9A43-5E61BB4737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08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FB825D-1327-7013-53C8-D021AC0FF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CA2D82-CB5E-E718-8523-7C75C03AD8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DD1263-25B2-71C8-E160-80C5CC58DE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3D4248-8594-1645-18CA-127FB4D6DD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2F999FD-2508-7F47-49D3-4645C7BB82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DCBC64-FD91-5354-685F-5B204D8FD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C53FC-0030-5744-8B3F-5E925B36CB87}" type="datetimeFigureOut">
              <a:rPr lang="en-US" smtClean="0"/>
              <a:t>12/2/25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4B2279-90AE-0152-29CF-ADB08BB08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D430EA9-07E5-9D97-8903-70DECCF9C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F2EC0-075E-2A4A-9A43-5E61BB4737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890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C3CD00-2CE7-EAB6-BAE4-CB9861EF8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07B654-DF52-D4A0-B466-49C1D3B41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C53FC-0030-5744-8B3F-5E925B36CB87}" type="datetimeFigureOut">
              <a:rPr lang="en-US" smtClean="0"/>
              <a:t>12/2/25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3F6713-61F5-109A-406B-4DFC12803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7F40D8-E736-8F34-81F6-4402A375F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F2EC0-075E-2A4A-9A43-5E61BB4737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082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D550E39-E0FD-B77C-E152-81D3E2EB3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C53FC-0030-5744-8B3F-5E925B36CB87}" type="datetimeFigureOut">
              <a:rPr lang="en-US" smtClean="0"/>
              <a:t>12/2/25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ABB00A9-BB06-CE03-5D13-4AC7E8DF6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FD0285-DA21-84E0-28DD-180B76D50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F2EC0-075E-2A4A-9A43-5E61BB4737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207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713BB-1A74-A730-BF59-F634099A8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B5AF1F-FACB-D9C9-BC94-2DAB029142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268105-D52C-9A0E-4F8E-B9990E2E01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4D0E39-AFF1-1150-BEA9-05E0D3985D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C53FC-0030-5744-8B3F-5E925B36CB87}" type="datetimeFigureOut">
              <a:rPr lang="en-US" smtClean="0"/>
              <a:t>12/2/25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1D4DDB-5BC3-4524-1CC1-22FC16CB6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E421FB-DA1D-69C8-CCDE-6E6F97DB6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F2EC0-075E-2A4A-9A43-5E61BB4737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002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CFCDD-BB45-FD1C-BE62-C56A89D9B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D241B5-8CCE-F2C4-DDFC-5891CEB3B1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819FEA-FB39-983E-4918-92231ECE5E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2F765A-D0E9-E6B7-1BD2-F5596BA10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C53FC-0030-5744-8B3F-5E925B36CB87}" type="datetimeFigureOut">
              <a:rPr lang="en-US" smtClean="0"/>
              <a:t>12/2/25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3724FC-A404-762A-1240-46802274D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27452E-6D7C-C1D1-07F6-9B92FADB9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F2EC0-075E-2A4A-9A43-5E61BB4737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742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2FE1258-7684-23FC-5297-C2D407569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F6318E-62EB-0AB1-CBA8-C320DFFE29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D27FD2-02E8-E5A9-51E0-26BE562357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AAC53FC-0030-5744-8B3F-5E925B36CB87}" type="datetimeFigureOut">
              <a:rPr lang="en-US" smtClean="0"/>
              <a:t>12/2/25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6769DE-9B54-9F73-5266-4D38716DA7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04E419-7659-944E-5719-E90EB95822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E5F2EC0-075E-2A4A-9A43-5E61BB4737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789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AD28934-E09B-E5E8-9994-26C7F88969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24192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46D142-D327-DAFA-D7F9-00465E3FC7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18165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039EEC-EBA9-2F06-66B5-36994D0AF1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892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FCA7C59-8E7B-15A2-894F-DD74A61D7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13022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4AD765B-037C-8AF7-3B4A-0355540CD7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8492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8843C11-808B-6FE4-965E-DE50506913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8379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F9BFC17-1128-DD1A-F791-A6F1233FAD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33324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20337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32727E-CD15-446E-119D-48C7643BC2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58633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3163C4-DE75-3045-E19D-A402FC9BCE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04965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16D573-B006-13D6-8FBC-98712B4030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4429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FA8BAD-0644-6735-7B8A-248A5E33BC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12741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8ECF408-61F4-54AC-180A-5F21C29895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33625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75C3B5D-6B4B-9433-755E-96CC13CC6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32976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B5F5A9-4654-3F76-E573-EB804777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1578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C37044-0D92-D8F1-A7BB-57B2C283D2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1507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F0633A4-8084-B1B8-C646-F47D7C9F24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02948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15E939-6D41-0C47-6627-5C7D9768C4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44654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366AF4-77A6-CDFB-B9DD-6E5FFE366C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2600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D378D7-4D02-EFCC-09EE-917EC499A9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43598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DBED0D-F775-584D-7E10-9B13A613C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11910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3CB89E-C011-EA6A-06EB-9EE5A0BD91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7616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080AF3-F233-F6D6-A9D2-169C4A13EE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6760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7A68EE0-68F2-EB01-043B-20061425EE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86511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691B7E-138A-0EEE-51DA-181EAAC5AF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49683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AB1A89-ABCA-AAF2-DB1A-758E4ED807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56139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11EAC92-FD83-3830-C5F3-5EBD3471A9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939336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8586A4F-099A-6D1C-0FA0-EA9868E0A8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51698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B79C72-F2B1-1448-9C27-020E0E03BB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24861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8BF5B92-A31A-012F-7F94-1DE9673CE7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37175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4DE9FA-B24A-D34E-9534-5901C4E190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526712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C05428-5515-0C06-0128-88EF23FFD0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17911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0AB74C-E0AB-8783-1363-9DC6A6B96A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7058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2EA4A1-CBFE-76EB-E3D8-8566B7D27D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83990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64196DD-4DEF-B678-DCD4-E9DDBF692D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4835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905834-FE0D-7CA3-8E6C-D53B8F1D4B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0357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C938C89-B971-15E4-7007-7903A4106B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05122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2E3B46-BEDB-E6FA-BED6-572C508208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15304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8C1AF50-661C-36BC-ACC2-07B4A6A1E3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4409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4645</TotalTime>
  <Words>0</Words>
  <Application>Microsoft Macintosh PowerPoint</Application>
  <PresentationFormat>Widescreen</PresentationFormat>
  <Paragraphs>0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3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46</cp:revision>
  <dcterms:created xsi:type="dcterms:W3CDTF">2025-11-22T15:00:22Z</dcterms:created>
  <dcterms:modified xsi:type="dcterms:W3CDTF">2025-12-02T23:12:20Z</dcterms:modified>
</cp:coreProperties>
</file>